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56" r:id="rId5"/>
    <p:sldId id="257" r:id="rId6"/>
    <p:sldId id="258"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 Aarestrup Bach" initials="OAB" lastIdx="1" clrIdx="0">
    <p:extLst>
      <p:ext uri="{19B8F6BF-5375-455C-9EA6-DF929625EA0E}">
        <p15:presenceInfo xmlns:p15="http://schemas.microsoft.com/office/powerpoint/2012/main" userId="Ole Aarestrup Ba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422C7-046B-4B32-9706-979629769D85}" v="48" dt="2019-11-28T11:30:45.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9975" autoAdjust="0"/>
  </p:normalViewPr>
  <p:slideViewPr>
    <p:cSldViewPr snapToGrid="0">
      <p:cViewPr varScale="1">
        <p:scale>
          <a:sx n="51" d="100"/>
          <a:sy n="51" d="100"/>
        </p:scale>
        <p:origin x="11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2E2B2-5304-44CB-8758-CCDE47EC6B21}" type="datetimeFigureOut">
              <a:rPr lang="da-DK" smtClean="0"/>
              <a:t>28-11-2019</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39C83-6620-4FB2-A0CE-5AA785107BAC}" type="slidenum">
              <a:rPr lang="da-DK" smtClean="0"/>
              <a:t>‹nr.›</a:t>
            </a:fld>
            <a:endParaRPr lang="da-DK"/>
          </a:p>
        </p:txBody>
      </p:sp>
    </p:spTree>
    <p:extLst>
      <p:ext uri="{BB962C8B-B14F-4D97-AF65-F5344CB8AC3E}">
        <p14:creationId xmlns:p14="http://schemas.microsoft.com/office/powerpoint/2010/main" val="371723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81A39C83-6620-4FB2-A0CE-5AA785107BAC}" type="slidenum">
              <a:rPr lang="da-DK" smtClean="0"/>
              <a:t>2</a:t>
            </a:fld>
            <a:endParaRPr lang="da-DK"/>
          </a:p>
        </p:txBody>
      </p:sp>
    </p:spTree>
    <p:extLst>
      <p:ext uri="{BB962C8B-B14F-4D97-AF65-F5344CB8AC3E}">
        <p14:creationId xmlns:p14="http://schemas.microsoft.com/office/powerpoint/2010/main" val="463927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Worflow</a:t>
            </a:r>
            <a:r>
              <a:rPr lang="da-DK" dirty="0"/>
              <a:t> fortsat – Vi delte mere eller mindre samme dokumenter live </a:t>
            </a:r>
          </a:p>
          <a:p>
            <a:endParaRPr lang="da-DK" dirty="0"/>
          </a:p>
          <a:p>
            <a:r>
              <a:rPr lang="da-DK" dirty="0"/>
              <a:t>Kode struktur – </a:t>
            </a:r>
            <a:r>
              <a:rPr lang="da-DK" dirty="0" err="1"/>
              <a:t>HTML’en</a:t>
            </a:r>
            <a:r>
              <a:rPr lang="da-DK" dirty="0"/>
              <a:t> er egentlig ganske fin struktureret. Men </a:t>
            </a:r>
            <a:r>
              <a:rPr lang="da-DK" dirty="0" err="1"/>
              <a:t>CSS’en</a:t>
            </a:r>
            <a:r>
              <a:rPr lang="da-DK" dirty="0"/>
              <a:t> er lidt mere rodet da vi har nogle ting der går igen og sidder lidt sjove steder. Vi kæmpede lidt med </a:t>
            </a:r>
            <a:r>
              <a:rPr lang="da-DK" dirty="0" err="1"/>
              <a:t>grid</a:t>
            </a:r>
            <a:r>
              <a:rPr lang="da-DK" dirty="0"/>
              <a:t> men fik noget af det under kontrol til sidst. </a:t>
            </a:r>
          </a:p>
          <a:p>
            <a:endParaRPr lang="da-DK" dirty="0"/>
          </a:p>
          <a:p>
            <a:r>
              <a:rPr lang="da-DK" dirty="0"/>
              <a:t>Vi har begge to haft hænderne på nærmest alle aspekter af det hele. En kunne give op og lade den anden tage over, og på den måde fik vi dækket hinanden ret godt ind. Kun 1 ud af samtlige dage har vi ikke arbejdet sammen på akademiet, hvilket ikke gjorde godt for processen, da vi havde meget fokus på kommunikation og dette ikke var så god gennem chat. </a:t>
            </a:r>
          </a:p>
          <a:p>
            <a:endParaRPr lang="da-DK" dirty="0"/>
          </a:p>
          <a:p>
            <a:r>
              <a:rPr lang="da-DK" dirty="0"/>
              <a:t>Refleksion: Vi har begge fået rigtigt meget ud af alle faserne, og har løbet snakket omkring de udfordringer vi har haft og begge blevet meget enige om at fremadrettet skal vi starte med at lave en bedre struktur på hvordan og hvorledes tiden skal udnyttes og måske præcisere hvor, hvordan og hvorledes alle tingene og delene skal sætte ind og sammen. </a:t>
            </a:r>
          </a:p>
        </p:txBody>
      </p:sp>
      <p:sp>
        <p:nvSpPr>
          <p:cNvPr id="4" name="Pladsholder til slidenummer 3"/>
          <p:cNvSpPr>
            <a:spLocks noGrp="1"/>
          </p:cNvSpPr>
          <p:nvPr>
            <p:ph type="sldNum" sz="quarter" idx="5"/>
          </p:nvPr>
        </p:nvSpPr>
        <p:spPr/>
        <p:txBody>
          <a:bodyPr/>
          <a:lstStyle/>
          <a:p>
            <a:fld id="{81A39C83-6620-4FB2-A0CE-5AA785107BAC}" type="slidenum">
              <a:rPr lang="da-DK" smtClean="0"/>
              <a:t>11</a:t>
            </a:fld>
            <a:endParaRPr lang="da-DK"/>
          </a:p>
        </p:txBody>
      </p:sp>
    </p:spTree>
    <p:extLst>
      <p:ext uri="{BB962C8B-B14F-4D97-AF65-F5344CB8AC3E}">
        <p14:creationId xmlns:p14="http://schemas.microsoft.com/office/powerpoint/2010/main" val="128299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Refleksion: VI indså vi måske havde sat os for fast på det ”negative” I produktet ved at læse ind i hvad det indeholdte. Og fjernede derfor den bagerste etiket samt malede pumpen sort i stedet for hvid og gik videre med ideen derfra.</a:t>
            </a:r>
          </a:p>
        </p:txBody>
      </p:sp>
      <p:sp>
        <p:nvSpPr>
          <p:cNvPr id="4" name="Pladsholder til slidenummer 3"/>
          <p:cNvSpPr>
            <a:spLocks noGrp="1"/>
          </p:cNvSpPr>
          <p:nvPr>
            <p:ph type="sldNum" sz="quarter" idx="5"/>
          </p:nvPr>
        </p:nvSpPr>
        <p:spPr/>
        <p:txBody>
          <a:bodyPr/>
          <a:lstStyle/>
          <a:p>
            <a:fld id="{81A39C83-6620-4FB2-A0CE-5AA785107BAC}" type="slidenum">
              <a:rPr lang="da-DK" smtClean="0"/>
              <a:t>3</a:t>
            </a:fld>
            <a:endParaRPr lang="da-DK"/>
          </a:p>
        </p:txBody>
      </p:sp>
    </p:spTree>
    <p:extLst>
      <p:ext uri="{BB962C8B-B14F-4D97-AF65-F5344CB8AC3E}">
        <p14:creationId xmlns:p14="http://schemas.microsoft.com/office/powerpoint/2010/main" val="332316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Alle wireframes blev lavet I illustrator </a:t>
            </a:r>
          </a:p>
          <a:p>
            <a:br>
              <a:rPr lang="da-DK" dirty="0"/>
            </a:br>
            <a:r>
              <a:rPr lang="da-DK" dirty="0"/>
              <a:t>Refleksion: At skulle navngive billedbokse samt tekster bedre </a:t>
            </a:r>
            <a:r>
              <a:rPr lang="da-DK" dirty="0" err="1"/>
              <a:t>ifht</a:t>
            </a:r>
            <a:r>
              <a:rPr lang="da-DK" dirty="0"/>
              <a:t> overskuelighed. </a:t>
            </a:r>
          </a:p>
        </p:txBody>
      </p:sp>
      <p:sp>
        <p:nvSpPr>
          <p:cNvPr id="4" name="Pladsholder til slidenummer 3"/>
          <p:cNvSpPr>
            <a:spLocks noGrp="1"/>
          </p:cNvSpPr>
          <p:nvPr>
            <p:ph type="sldNum" sz="quarter" idx="5"/>
          </p:nvPr>
        </p:nvSpPr>
        <p:spPr/>
        <p:txBody>
          <a:bodyPr/>
          <a:lstStyle/>
          <a:p>
            <a:fld id="{81A39C83-6620-4FB2-A0CE-5AA785107BAC}" type="slidenum">
              <a:rPr lang="da-DK" smtClean="0"/>
              <a:t>4</a:t>
            </a:fld>
            <a:endParaRPr lang="da-DK"/>
          </a:p>
        </p:txBody>
      </p:sp>
    </p:spTree>
    <p:extLst>
      <p:ext uri="{BB962C8B-B14F-4D97-AF65-F5344CB8AC3E}">
        <p14:creationId xmlns:p14="http://schemas.microsoft.com/office/powerpoint/2010/main" val="23968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Farve koden Tekst RGB: 17, 111, 124 /  Baggrund RGB: 20, 20, 20 / Hvid tekst 255, 255, 255 / </a:t>
            </a:r>
            <a:r>
              <a:rPr lang="da-DK" dirty="0" err="1"/>
              <a:t>footer</a:t>
            </a:r>
            <a:r>
              <a:rPr lang="da-DK" dirty="0"/>
              <a:t> 107, 104, 104</a:t>
            </a:r>
          </a:p>
        </p:txBody>
      </p:sp>
      <p:sp>
        <p:nvSpPr>
          <p:cNvPr id="4" name="Pladsholder til slidenummer 3"/>
          <p:cNvSpPr>
            <a:spLocks noGrp="1"/>
          </p:cNvSpPr>
          <p:nvPr>
            <p:ph type="sldNum" sz="quarter" idx="5"/>
          </p:nvPr>
        </p:nvSpPr>
        <p:spPr/>
        <p:txBody>
          <a:bodyPr/>
          <a:lstStyle/>
          <a:p>
            <a:fld id="{81A39C83-6620-4FB2-A0CE-5AA785107BAC}" type="slidenum">
              <a:rPr lang="da-DK" smtClean="0"/>
              <a:t>5</a:t>
            </a:fld>
            <a:endParaRPr lang="da-DK"/>
          </a:p>
        </p:txBody>
      </p:sp>
    </p:spTree>
    <p:extLst>
      <p:ext uri="{BB962C8B-B14F-4D97-AF65-F5344CB8AC3E}">
        <p14:creationId xmlns:p14="http://schemas.microsoft.com/office/powerpoint/2010/main" val="429383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Arbejdsfordeling: Vi er ikke flove over hvordan vi fordelte det. </a:t>
            </a:r>
          </a:p>
          <a:p>
            <a:endParaRPr lang="da-DK" dirty="0"/>
          </a:p>
          <a:p>
            <a:r>
              <a:rPr lang="da-DK" dirty="0"/>
              <a:t>Workflow – </a:t>
            </a:r>
            <a:r>
              <a:rPr lang="da-DK" dirty="0" err="1"/>
              <a:t>Github</a:t>
            </a:r>
            <a:r>
              <a:rPr lang="da-DK" dirty="0"/>
              <a:t> &amp; Branches gik galt, så vi skiftede til VS Code og arbejdede i </a:t>
            </a:r>
            <a:r>
              <a:rPr lang="da-DK" dirty="0" err="1"/>
              <a:t>Liveshare</a:t>
            </a:r>
            <a:r>
              <a:rPr lang="da-DK" dirty="0"/>
              <a:t> og lettede det arbejdsbyrden. Vi har stadig </a:t>
            </a:r>
            <a:r>
              <a:rPr lang="da-DK" dirty="0" err="1"/>
              <a:t>commitet</a:t>
            </a:r>
            <a:r>
              <a:rPr lang="da-DK" dirty="0"/>
              <a:t> og </a:t>
            </a:r>
            <a:r>
              <a:rPr lang="da-DK" dirty="0" err="1"/>
              <a:t>merged</a:t>
            </a:r>
            <a:r>
              <a:rPr lang="da-DK" dirty="0"/>
              <a:t>.</a:t>
            </a:r>
          </a:p>
        </p:txBody>
      </p:sp>
      <p:sp>
        <p:nvSpPr>
          <p:cNvPr id="4" name="Pladsholder til slidenummer 3"/>
          <p:cNvSpPr>
            <a:spLocks noGrp="1"/>
          </p:cNvSpPr>
          <p:nvPr>
            <p:ph type="sldNum" sz="quarter" idx="5"/>
          </p:nvPr>
        </p:nvSpPr>
        <p:spPr/>
        <p:txBody>
          <a:bodyPr/>
          <a:lstStyle/>
          <a:p>
            <a:fld id="{81A39C83-6620-4FB2-A0CE-5AA785107BAC}" type="slidenum">
              <a:rPr lang="da-DK" smtClean="0"/>
              <a:t>6</a:t>
            </a:fld>
            <a:endParaRPr lang="da-DK"/>
          </a:p>
        </p:txBody>
      </p:sp>
    </p:spTree>
    <p:extLst>
      <p:ext uri="{BB962C8B-B14F-4D97-AF65-F5344CB8AC3E}">
        <p14:creationId xmlns:p14="http://schemas.microsoft.com/office/powerpoint/2010/main" val="109069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Fik opgaven til at fotografere efter vi sammen havde snakket om hvordan lyssætningen samt indstillingen skulle være. </a:t>
            </a:r>
          </a:p>
          <a:p>
            <a:br>
              <a:rPr lang="da-DK" dirty="0"/>
            </a:br>
            <a:r>
              <a:rPr lang="da-DK" dirty="0"/>
              <a:t>Produktet er  optaget med et Sony A7 MK. II Sony 85 MM – ISO 400 F/8.0 &amp; 1/60 og i RAW</a:t>
            </a:r>
          </a:p>
        </p:txBody>
      </p:sp>
      <p:sp>
        <p:nvSpPr>
          <p:cNvPr id="4" name="Pladsholder til slidenummer 3"/>
          <p:cNvSpPr>
            <a:spLocks noGrp="1"/>
          </p:cNvSpPr>
          <p:nvPr>
            <p:ph type="sldNum" sz="quarter" idx="5"/>
          </p:nvPr>
        </p:nvSpPr>
        <p:spPr/>
        <p:txBody>
          <a:bodyPr/>
          <a:lstStyle/>
          <a:p>
            <a:fld id="{81A39C83-6620-4FB2-A0CE-5AA785107BAC}" type="slidenum">
              <a:rPr lang="da-DK" smtClean="0"/>
              <a:t>7</a:t>
            </a:fld>
            <a:endParaRPr lang="da-DK"/>
          </a:p>
        </p:txBody>
      </p:sp>
    </p:spTree>
    <p:extLst>
      <p:ext uri="{BB962C8B-B14F-4D97-AF65-F5344CB8AC3E}">
        <p14:creationId xmlns:p14="http://schemas.microsoft.com/office/powerpoint/2010/main" val="1948041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Importeret til </a:t>
            </a:r>
            <a:r>
              <a:rPr lang="da-DK" dirty="0" err="1"/>
              <a:t>lightroom</a:t>
            </a:r>
            <a:r>
              <a:rPr lang="da-DK" dirty="0"/>
              <a:t> &amp; Redigeret i Photoshop efterfølgende. Selve flasken er vores, mens resten er hentet på </a:t>
            </a:r>
            <a:r>
              <a:rPr lang="da-DK" dirty="0" err="1"/>
              <a:t>colorbox</a:t>
            </a:r>
            <a:endParaRPr lang="da-DK" dirty="0"/>
          </a:p>
        </p:txBody>
      </p:sp>
      <p:sp>
        <p:nvSpPr>
          <p:cNvPr id="4" name="Pladsholder til slidenummer 3"/>
          <p:cNvSpPr>
            <a:spLocks noGrp="1"/>
          </p:cNvSpPr>
          <p:nvPr>
            <p:ph type="sldNum" sz="quarter" idx="5"/>
          </p:nvPr>
        </p:nvSpPr>
        <p:spPr/>
        <p:txBody>
          <a:bodyPr/>
          <a:lstStyle/>
          <a:p>
            <a:fld id="{81A39C83-6620-4FB2-A0CE-5AA785107BAC}" type="slidenum">
              <a:rPr lang="da-DK" smtClean="0"/>
              <a:t>8</a:t>
            </a:fld>
            <a:endParaRPr lang="da-DK"/>
          </a:p>
        </p:txBody>
      </p:sp>
    </p:spTree>
    <p:extLst>
      <p:ext uri="{BB962C8B-B14F-4D97-AF65-F5344CB8AC3E}">
        <p14:creationId xmlns:p14="http://schemas.microsoft.com/office/powerpoint/2010/main" val="3006021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 valgte Anton til at have siden præsentere sig selv pænere, i stedet for at blande en meget rå sammen med en meget kantet og hård.</a:t>
            </a:r>
          </a:p>
        </p:txBody>
      </p:sp>
      <p:sp>
        <p:nvSpPr>
          <p:cNvPr id="4" name="Pladsholder til slidenummer 3"/>
          <p:cNvSpPr>
            <a:spLocks noGrp="1"/>
          </p:cNvSpPr>
          <p:nvPr>
            <p:ph type="sldNum" sz="quarter" idx="5"/>
          </p:nvPr>
        </p:nvSpPr>
        <p:spPr/>
        <p:txBody>
          <a:bodyPr/>
          <a:lstStyle/>
          <a:p>
            <a:fld id="{81A39C83-6620-4FB2-A0CE-5AA785107BAC}" type="slidenum">
              <a:rPr lang="da-DK" smtClean="0"/>
              <a:t>9</a:t>
            </a:fld>
            <a:endParaRPr lang="da-DK"/>
          </a:p>
        </p:txBody>
      </p:sp>
    </p:spTree>
    <p:extLst>
      <p:ext uri="{BB962C8B-B14F-4D97-AF65-F5344CB8AC3E}">
        <p14:creationId xmlns:p14="http://schemas.microsoft.com/office/powerpoint/2010/main" val="3994975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Tekst indhold – Vi har begge skrevet på den, Og hjulpet og rettet på teksten over en 2 eller 3 iterationer. </a:t>
            </a:r>
          </a:p>
          <a:p>
            <a:br>
              <a:rPr lang="da-DK" dirty="0"/>
            </a:br>
            <a:r>
              <a:rPr lang="da-DK" dirty="0" err="1"/>
              <a:t>Relevance</a:t>
            </a:r>
            <a:r>
              <a:rPr lang="da-DK" dirty="0"/>
              <a:t>: Det er skrevet således at det følger trop med vores produkt</a:t>
            </a:r>
          </a:p>
          <a:p>
            <a:endParaRPr lang="da-DK" dirty="0"/>
          </a:p>
          <a:p>
            <a:r>
              <a:rPr lang="da-DK" dirty="0"/>
              <a:t>Humor: Måden det sælger på er baseret lidt på det humoristiske tiltag. Hvilket gerne skulle afspejles I form af de logoer vi satte ind for at sige ”Ikke noget af det her stads, fordi det er til rigtige mænd!”</a:t>
            </a:r>
          </a:p>
        </p:txBody>
      </p:sp>
      <p:sp>
        <p:nvSpPr>
          <p:cNvPr id="4" name="Pladsholder til slidenummer 3"/>
          <p:cNvSpPr>
            <a:spLocks noGrp="1"/>
          </p:cNvSpPr>
          <p:nvPr>
            <p:ph type="sldNum" sz="quarter" idx="5"/>
          </p:nvPr>
        </p:nvSpPr>
        <p:spPr/>
        <p:txBody>
          <a:bodyPr/>
          <a:lstStyle/>
          <a:p>
            <a:fld id="{81A39C83-6620-4FB2-A0CE-5AA785107BAC}" type="slidenum">
              <a:rPr lang="da-DK" smtClean="0"/>
              <a:t>10</a:t>
            </a:fld>
            <a:endParaRPr lang="da-DK"/>
          </a:p>
        </p:txBody>
      </p:sp>
    </p:spTree>
    <p:extLst>
      <p:ext uri="{BB962C8B-B14F-4D97-AF65-F5344CB8AC3E}">
        <p14:creationId xmlns:p14="http://schemas.microsoft.com/office/powerpoint/2010/main" val="1748179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da-DK"/>
              <a:t>Klik for at redigere titeltypografien i masteren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a:t>Klik for at redigere undertiteltypografien i masteren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11/28/2019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k billede med billed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923A1CC3-2375-41D4-9E03-427CAF2A4C1A}"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el og billedteks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da-DK"/>
              <a:t>Klik for at redigere titeltypografien i masteren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AFF16868-8199-4C2C-A5B1-63AEE139F88E}"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 med billedtekst">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da-DK"/>
              <a:t>Klik for at redigere titeltypografien i masteren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AAD9FF7F-6988-44CC-821B-644E70CD2F73}"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vnekor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C12C299-16B2-4475-990D-751901EACC14}"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ner">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ner med billed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11/28/2019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Lodret titel og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fsnitsoverskrift">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da-DK"/>
              <a:t>Klik for at redigere titeltypografien i masteren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F34E6425-0181-43F2-84FC-787E803FD2F8}" type="datetimeFigureOut">
              <a:rPr lang="en-US" dirty="0"/>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dhold med billed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da-DK"/>
              <a:t>Klik for at redigere titeltypografien i masteren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76E86A4C-8E40-4F87-A4F0-01A0687C5742}"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lede med billed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da-DK"/>
              <a:t>Klik på ikonet for at tilføje et billede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35E72C73-2D91-4E12-BA25-F0AA0C03599B}" type="datetimeFigureOut">
              <a:rPr lang="en-US" dirty="0"/>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da-DK"/>
              <a:t>Klik for at redigere titeltypografien i masteren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11/28/2019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B6321A-6797-4C6A-AF72-71AFD8CBB4F7}"/>
              </a:ext>
            </a:extLst>
          </p:cNvPr>
          <p:cNvSpPr>
            <a:spLocks noGrp="1"/>
          </p:cNvSpPr>
          <p:nvPr>
            <p:ph type="ctrTitle"/>
          </p:nvPr>
        </p:nvSpPr>
        <p:spPr/>
        <p:txBody>
          <a:bodyPr/>
          <a:lstStyle/>
          <a:p>
            <a:r>
              <a:rPr lang="da-DK" dirty="0"/>
              <a:t>One page Projektet</a:t>
            </a:r>
          </a:p>
        </p:txBody>
      </p:sp>
      <p:sp>
        <p:nvSpPr>
          <p:cNvPr id="3" name="Undertitel 2">
            <a:extLst>
              <a:ext uri="{FF2B5EF4-FFF2-40B4-BE49-F238E27FC236}">
                <a16:creationId xmlns:a16="http://schemas.microsoft.com/office/drawing/2014/main" id="{F61C027C-5687-4D18-A912-532084FE13F5}"/>
              </a:ext>
            </a:extLst>
          </p:cNvPr>
          <p:cNvSpPr>
            <a:spLocks noGrp="1"/>
          </p:cNvSpPr>
          <p:nvPr>
            <p:ph type="subTitle" idx="1"/>
          </p:nvPr>
        </p:nvSpPr>
        <p:spPr/>
        <p:txBody>
          <a:bodyPr/>
          <a:lstStyle/>
          <a:p>
            <a:r>
              <a:rPr lang="da-DK" dirty="0"/>
              <a:t>Mette langvang &amp; </a:t>
            </a:r>
            <a:r>
              <a:rPr lang="da-DK" dirty="0" err="1"/>
              <a:t>hailie</a:t>
            </a:r>
            <a:r>
              <a:rPr lang="da-DK" dirty="0"/>
              <a:t> </a:t>
            </a:r>
            <a:r>
              <a:rPr lang="da-DK" dirty="0" err="1"/>
              <a:t>fox</a:t>
            </a:r>
            <a:endParaRPr lang="da-DK" dirty="0"/>
          </a:p>
          <a:p>
            <a:r>
              <a:rPr lang="da-DK" dirty="0"/>
              <a:t>http://olex273g.apache.eadania.dk/onepage1/</a:t>
            </a:r>
          </a:p>
        </p:txBody>
      </p:sp>
    </p:spTree>
    <p:extLst>
      <p:ext uri="{BB962C8B-B14F-4D97-AF65-F5344CB8AC3E}">
        <p14:creationId xmlns:p14="http://schemas.microsoft.com/office/powerpoint/2010/main" val="3015783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2869FF-6067-4895-A084-45DBCDCB6DCF}"/>
              </a:ext>
            </a:extLst>
          </p:cNvPr>
          <p:cNvSpPr>
            <a:spLocks noGrp="1"/>
          </p:cNvSpPr>
          <p:nvPr>
            <p:ph type="title"/>
          </p:nvPr>
        </p:nvSpPr>
        <p:spPr/>
        <p:txBody>
          <a:bodyPr/>
          <a:lstStyle/>
          <a:p>
            <a:r>
              <a:rPr lang="da-DK" dirty="0"/>
              <a:t>Produktions fasen – Tekst	indhold</a:t>
            </a:r>
          </a:p>
        </p:txBody>
      </p:sp>
      <p:sp>
        <p:nvSpPr>
          <p:cNvPr id="3" name="Pladsholder til indhold 2">
            <a:extLst>
              <a:ext uri="{FF2B5EF4-FFF2-40B4-BE49-F238E27FC236}">
                <a16:creationId xmlns:a16="http://schemas.microsoft.com/office/drawing/2014/main" id="{CFCAAAD5-70C0-4C8B-BAE0-43367AAE4745}"/>
              </a:ext>
            </a:extLst>
          </p:cNvPr>
          <p:cNvSpPr>
            <a:spLocks noGrp="1"/>
          </p:cNvSpPr>
          <p:nvPr>
            <p:ph idx="1"/>
          </p:nvPr>
        </p:nvSpPr>
        <p:spPr/>
        <p:txBody>
          <a:bodyPr/>
          <a:lstStyle/>
          <a:p>
            <a:r>
              <a:rPr lang="da-DK" dirty="0"/>
              <a:t>Tekst indhold </a:t>
            </a:r>
          </a:p>
          <a:p>
            <a:r>
              <a:rPr lang="da-DK" dirty="0" err="1"/>
              <a:t>Relevance</a:t>
            </a:r>
            <a:r>
              <a:rPr lang="da-DK" dirty="0"/>
              <a:t> </a:t>
            </a:r>
          </a:p>
          <a:p>
            <a:r>
              <a:rPr lang="da-DK" dirty="0"/>
              <a:t>Humor</a:t>
            </a:r>
          </a:p>
        </p:txBody>
      </p:sp>
      <p:pic>
        <p:nvPicPr>
          <p:cNvPr id="5" name="Billede 4">
            <a:extLst>
              <a:ext uri="{FF2B5EF4-FFF2-40B4-BE49-F238E27FC236}">
                <a16:creationId xmlns:a16="http://schemas.microsoft.com/office/drawing/2014/main" id="{8A2B0501-8523-4D66-A32C-12D698E42044}"/>
              </a:ext>
            </a:extLst>
          </p:cNvPr>
          <p:cNvPicPr>
            <a:picLocks noChangeAspect="1"/>
          </p:cNvPicPr>
          <p:nvPr/>
        </p:nvPicPr>
        <p:blipFill>
          <a:blip r:embed="rId3"/>
          <a:stretch>
            <a:fillRect/>
          </a:stretch>
        </p:blipFill>
        <p:spPr>
          <a:xfrm>
            <a:off x="5962972" y="2521952"/>
            <a:ext cx="5385670" cy="3590446"/>
          </a:xfrm>
          <a:prstGeom prst="rect">
            <a:avLst/>
          </a:prstGeom>
        </p:spPr>
      </p:pic>
      <p:sp>
        <p:nvSpPr>
          <p:cNvPr id="6" name="Tekstfelt 5">
            <a:extLst>
              <a:ext uri="{FF2B5EF4-FFF2-40B4-BE49-F238E27FC236}">
                <a16:creationId xmlns:a16="http://schemas.microsoft.com/office/drawing/2014/main" id="{A21E6D9E-1193-4784-9B75-DEAD5F78B81D}"/>
              </a:ext>
            </a:extLst>
          </p:cNvPr>
          <p:cNvSpPr txBox="1"/>
          <p:nvPr/>
        </p:nvSpPr>
        <p:spPr>
          <a:xfrm>
            <a:off x="5792205" y="6193946"/>
            <a:ext cx="5727204" cy="369332"/>
          </a:xfrm>
          <a:prstGeom prst="rect">
            <a:avLst/>
          </a:prstGeom>
          <a:noFill/>
        </p:spPr>
        <p:txBody>
          <a:bodyPr wrap="square" rtlCol="0">
            <a:spAutoFit/>
          </a:bodyPr>
          <a:lstStyle/>
          <a:p>
            <a:r>
              <a:rPr lang="da-DK" sz="1600" dirty="0"/>
              <a:t>(Her et </a:t>
            </a:r>
            <a:r>
              <a:rPr lang="da-DK" sz="1600" dirty="0" err="1"/>
              <a:t>et</a:t>
            </a:r>
            <a:r>
              <a:rPr lang="da-DK" sz="1600" dirty="0"/>
              <a:t> billede af en svamp i stedet for at være tom</a:t>
            </a:r>
            <a:r>
              <a:rPr lang="da-DK" dirty="0"/>
              <a:t>)</a:t>
            </a:r>
          </a:p>
        </p:txBody>
      </p:sp>
    </p:spTree>
    <p:extLst>
      <p:ext uri="{BB962C8B-B14F-4D97-AF65-F5344CB8AC3E}">
        <p14:creationId xmlns:p14="http://schemas.microsoft.com/office/powerpoint/2010/main" val="3304525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69F9-5049-41F5-AAFD-BC80A7447905}"/>
              </a:ext>
            </a:extLst>
          </p:cNvPr>
          <p:cNvSpPr>
            <a:spLocks noGrp="1"/>
          </p:cNvSpPr>
          <p:nvPr>
            <p:ph type="title"/>
          </p:nvPr>
        </p:nvSpPr>
        <p:spPr/>
        <p:txBody>
          <a:bodyPr/>
          <a:lstStyle/>
          <a:p>
            <a:r>
              <a:rPr lang="da-DK" dirty="0"/>
              <a:t>Produktions fasen - Kodning</a:t>
            </a:r>
          </a:p>
        </p:txBody>
      </p:sp>
      <p:sp>
        <p:nvSpPr>
          <p:cNvPr id="3" name="Pladsholder til indhold 2">
            <a:extLst>
              <a:ext uri="{FF2B5EF4-FFF2-40B4-BE49-F238E27FC236}">
                <a16:creationId xmlns:a16="http://schemas.microsoft.com/office/drawing/2014/main" id="{73DB809D-92B1-4F48-A868-BAB53E67C4E0}"/>
              </a:ext>
            </a:extLst>
          </p:cNvPr>
          <p:cNvSpPr>
            <a:spLocks noGrp="1"/>
          </p:cNvSpPr>
          <p:nvPr>
            <p:ph idx="1"/>
          </p:nvPr>
        </p:nvSpPr>
        <p:spPr/>
        <p:txBody>
          <a:bodyPr/>
          <a:lstStyle/>
          <a:p>
            <a:r>
              <a:rPr lang="da-DK" dirty="0"/>
              <a:t>Workflow</a:t>
            </a:r>
          </a:p>
          <a:p>
            <a:r>
              <a:rPr lang="da-DK" dirty="0"/>
              <a:t>Struktur </a:t>
            </a:r>
          </a:p>
          <a:p>
            <a:r>
              <a:rPr lang="da-DK" dirty="0"/>
              <a:t>HTML </a:t>
            </a:r>
          </a:p>
          <a:p>
            <a:r>
              <a:rPr lang="da-DK" dirty="0"/>
              <a:t>CSS</a:t>
            </a:r>
          </a:p>
          <a:p>
            <a:r>
              <a:rPr lang="da-DK" dirty="0"/>
              <a:t>Hvem, hvad, hvor?</a:t>
            </a:r>
          </a:p>
        </p:txBody>
      </p:sp>
    </p:spTree>
    <p:extLst>
      <p:ext uri="{BB962C8B-B14F-4D97-AF65-F5344CB8AC3E}">
        <p14:creationId xmlns:p14="http://schemas.microsoft.com/office/powerpoint/2010/main" val="2466561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B4C1A-F93A-4038-88D9-EF1A13B3FB81}"/>
              </a:ext>
            </a:extLst>
          </p:cNvPr>
          <p:cNvSpPr>
            <a:spLocks noGrp="1"/>
          </p:cNvSpPr>
          <p:nvPr>
            <p:ph type="title"/>
          </p:nvPr>
        </p:nvSpPr>
        <p:spPr/>
        <p:txBody>
          <a:bodyPr/>
          <a:lstStyle/>
          <a:p>
            <a:r>
              <a:rPr lang="da-DK" dirty="0" err="1"/>
              <a:t>Onepage</a:t>
            </a:r>
            <a:r>
              <a:rPr lang="da-DK" dirty="0"/>
              <a:t> Projektet</a:t>
            </a:r>
          </a:p>
        </p:txBody>
      </p:sp>
      <p:sp>
        <p:nvSpPr>
          <p:cNvPr id="3" name="Pladsholder til indhold 2">
            <a:extLst>
              <a:ext uri="{FF2B5EF4-FFF2-40B4-BE49-F238E27FC236}">
                <a16:creationId xmlns:a16="http://schemas.microsoft.com/office/drawing/2014/main" id="{9042BF12-2C44-41F3-AC77-C34CDD0CFF91}"/>
              </a:ext>
            </a:extLst>
          </p:cNvPr>
          <p:cNvSpPr>
            <a:spLocks noGrp="1"/>
          </p:cNvSpPr>
          <p:nvPr>
            <p:ph idx="1"/>
          </p:nvPr>
        </p:nvSpPr>
        <p:spPr/>
        <p:txBody>
          <a:bodyPr>
            <a:normAutofit/>
          </a:bodyPr>
          <a:lstStyle/>
          <a:p>
            <a:r>
              <a:rPr lang="da-DK" sz="2800" dirty="0"/>
              <a:t>Tak for jeres tid</a:t>
            </a:r>
          </a:p>
          <a:p>
            <a:r>
              <a:rPr lang="da-DK" sz="2800" dirty="0"/>
              <a:t>Spørgsmål, </a:t>
            </a:r>
            <a:r>
              <a:rPr lang="da-DK" sz="2800" dirty="0" err="1"/>
              <a:t>svinere</a:t>
            </a:r>
            <a:r>
              <a:rPr lang="da-DK" sz="2800" dirty="0"/>
              <a:t> eller stokkeprygl?</a:t>
            </a:r>
          </a:p>
        </p:txBody>
      </p:sp>
      <p:sp>
        <p:nvSpPr>
          <p:cNvPr id="4" name="Tekstfelt 3">
            <a:extLst>
              <a:ext uri="{FF2B5EF4-FFF2-40B4-BE49-F238E27FC236}">
                <a16:creationId xmlns:a16="http://schemas.microsoft.com/office/drawing/2014/main" id="{C29C56C3-A17B-43EC-A450-C75F7655949F}"/>
              </a:ext>
            </a:extLst>
          </p:cNvPr>
          <p:cNvSpPr txBox="1"/>
          <p:nvPr/>
        </p:nvSpPr>
        <p:spPr>
          <a:xfrm>
            <a:off x="1683170" y="5250359"/>
            <a:ext cx="8825659" cy="769441"/>
          </a:xfrm>
          <a:prstGeom prst="rect">
            <a:avLst/>
          </a:prstGeom>
          <a:noFill/>
        </p:spPr>
        <p:txBody>
          <a:bodyPr wrap="square" rtlCol="0">
            <a:spAutoFit/>
          </a:bodyPr>
          <a:lstStyle/>
          <a:p>
            <a:pPr algn="ctr"/>
            <a:r>
              <a:rPr lang="da-DK" sz="4400" dirty="0">
                <a:latin typeface="Almaq Rough" panose="020B0806030202020204" pitchFamily="34" charset="0"/>
              </a:rPr>
              <a:t>Mette </a:t>
            </a:r>
            <a:r>
              <a:rPr lang="da-DK" sz="4400" dirty="0" err="1">
                <a:latin typeface="Almaq Rough" panose="020B0806030202020204" pitchFamily="34" charset="0"/>
              </a:rPr>
              <a:t>Langvang</a:t>
            </a:r>
            <a:r>
              <a:rPr lang="da-DK" sz="4400" dirty="0">
                <a:latin typeface="Almaq Rough" panose="020B0806030202020204" pitchFamily="34" charset="0"/>
              </a:rPr>
              <a:t> &amp; </a:t>
            </a:r>
            <a:r>
              <a:rPr lang="da-DK" sz="4400" dirty="0" err="1">
                <a:latin typeface="Almaq Rough" panose="020B0806030202020204" pitchFamily="34" charset="0"/>
              </a:rPr>
              <a:t>Hailie</a:t>
            </a:r>
            <a:r>
              <a:rPr lang="da-DK" sz="4400" dirty="0">
                <a:latin typeface="Almaq Rough" panose="020B0806030202020204" pitchFamily="34" charset="0"/>
              </a:rPr>
              <a:t> Fox</a:t>
            </a:r>
          </a:p>
        </p:txBody>
      </p:sp>
    </p:spTree>
    <p:extLst>
      <p:ext uri="{BB962C8B-B14F-4D97-AF65-F5344CB8AC3E}">
        <p14:creationId xmlns:p14="http://schemas.microsoft.com/office/powerpoint/2010/main" val="208583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C444C-95A9-40C7-842D-2D653DACE540}"/>
              </a:ext>
            </a:extLst>
          </p:cNvPr>
          <p:cNvSpPr>
            <a:spLocks noGrp="1"/>
          </p:cNvSpPr>
          <p:nvPr>
            <p:ph type="title"/>
          </p:nvPr>
        </p:nvSpPr>
        <p:spPr/>
        <p:txBody>
          <a:bodyPr/>
          <a:lstStyle/>
          <a:p>
            <a:r>
              <a:rPr lang="da-DK" dirty="0"/>
              <a:t>Research fasen</a:t>
            </a:r>
          </a:p>
        </p:txBody>
      </p:sp>
      <p:sp>
        <p:nvSpPr>
          <p:cNvPr id="3" name="Pladsholder til indhold 2">
            <a:extLst>
              <a:ext uri="{FF2B5EF4-FFF2-40B4-BE49-F238E27FC236}">
                <a16:creationId xmlns:a16="http://schemas.microsoft.com/office/drawing/2014/main" id="{B25BD352-4476-4625-885D-EA53031F4597}"/>
              </a:ext>
            </a:extLst>
          </p:cNvPr>
          <p:cNvSpPr>
            <a:spLocks noGrp="1"/>
          </p:cNvSpPr>
          <p:nvPr>
            <p:ph idx="1"/>
          </p:nvPr>
        </p:nvSpPr>
        <p:spPr/>
        <p:txBody>
          <a:bodyPr/>
          <a:lstStyle/>
          <a:p>
            <a:r>
              <a:rPr lang="da-DK" dirty="0"/>
              <a:t>Ideer – Brainstorms - Movember / Julemand / Kemikalie indhold / Kort </a:t>
            </a:r>
            <a:r>
              <a:rPr lang="da-DK" dirty="0" err="1"/>
              <a:t>læggelse</a:t>
            </a:r>
            <a:r>
              <a:rPr lang="da-DK" dirty="0"/>
              <a:t> </a:t>
            </a:r>
          </a:p>
          <a:p>
            <a:endParaRPr lang="da-DK" dirty="0"/>
          </a:p>
          <a:p>
            <a:endParaRPr lang="da-DK" dirty="0"/>
          </a:p>
        </p:txBody>
      </p:sp>
      <p:pic>
        <p:nvPicPr>
          <p:cNvPr id="5" name="Billede 4">
            <a:extLst>
              <a:ext uri="{FF2B5EF4-FFF2-40B4-BE49-F238E27FC236}">
                <a16:creationId xmlns:a16="http://schemas.microsoft.com/office/drawing/2014/main" id="{BE8648A1-F8EE-4261-BE93-9EE887D403BE}"/>
              </a:ext>
            </a:extLst>
          </p:cNvPr>
          <p:cNvPicPr>
            <a:picLocks noChangeAspect="1"/>
          </p:cNvPicPr>
          <p:nvPr/>
        </p:nvPicPr>
        <p:blipFill rotWithShape="1">
          <a:blip r:embed="rId3"/>
          <a:srcRect l="9467" t="7724" r="20852"/>
          <a:stretch/>
        </p:blipFill>
        <p:spPr>
          <a:xfrm>
            <a:off x="3817397" y="3604333"/>
            <a:ext cx="4000038" cy="2979567"/>
          </a:xfrm>
          <a:prstGeom prst="rect">
            <a:avLst/>
          </a:prstGeom>
        </p:spPr>
      </p:pic>
      <p:pic>
        <p:nvPicPr>
          <p:cNvPr id="7" name="Billede 6">
            <a:extLst>
              <a:ext uri="{FF2B5EF4-FFF2-40B4-BE49-F238E27FC236}">
                <a16:creationId xmlns:a16="http://schemas.microsoft.com/office/drawing/2014/main" id="{1F09ED07-3A26-4E90-B8A8-31F498155C16}"/>
              </a:ext>
            </a:extLst>
          </p:cNvPr>
          <p:cNvPicPr>
            <a:picLocks noChangeAspect="1"/>
          </p:cNvPicPr>
          <p:nvPr/>
        </p:nvPicPr>
        <p:blipFill rotWithShape="1">
          <a:blip r:embed="rId4"/>
          <a:srcRect l="11416" r="17583"/>
          <a:stretch/>
        </p:blipFill>
        <p:spPr>
          <a:xfrm>
            <a:off x="8035912" y="3604333"/>
            <a:ext cx="3760910" cy="2979567"/>
          </a:xfrm>
          <a:prstGeom prst="rect">
            <a:avLst/>
          </a:prstGeom>
        </p:spPr>
      </p:pic>
      <p:pic>
        <p:nvPicPr>
          <p:cNvPr id="9" name="Billede 8">
            <a:extLst>
              <a:ext uri="{FF2B5EF4-FFF2-40B4-BE49-F238E27FC236}">
                <a16:creationId xmlns:a16="http://schemas.microsoft.com/office/drawing/2014/main" id="{9A2167F3-E6DB-47D0-AA55-86D0B06EDB08}"/>
              </a:ext>
            </a:extLst>
          </p:cNvPr>
          <p:cNvPicPr>
            <a:picLocks noChangeAspect="1"/>
          </p:cNvPicPr>
          <p:nvPr/>
        </p:nvPicPr>
        <p:blipFill rotWithShape="1">
          <a:blip r:embed="rId5"/>
          <a:srcRect l="6060" t="15110" r="27715" b="10349"/>
          <a:stretch/>
        </p:blipFill>
        <p:spPr>
          <a:xfrm rot="5400000">
            <a:off x="679989" y="3990809"/>
            <a:ext cx="3062795" cy="1939176"/>
          </a:xfrm>
          <a:prstGeom prst="rect">
            <a:avLst/>
          </a:prstGeom>
        </p:spPr>
      </p:pic>
    </p:spTree>
    <p:extLst>
      <p:ext uri="{BB962C8B-B14F-4D97-AF65-F5344CB8AC3E}">
        <p14:creationId xmlns:p14="http://schemas.microsoft.com/office/powerpoint/2010/main" val="15869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34D719-F752-4FFF-B7D9-095004FB938F}"/>
              </a:ext>
            </a:extLst>
          </p:cNvPr>
          <p:cNvSpPr>
            <a:spLocks noGrp="1"/>
          </p:cNvSpPr>
          <p:nvPr>
            <p:ph type="title"/>
          </p:nvPr>
        </p:nvSpPr>
        <p:spPr/>
        <p:txBody>
          <a:bodyPr/>
          <a:lstStyle/>
          <a:p>
            <a:r>
              <a:rPr lang="da-DK" dirty="0"/>
              <a:t>Research fasen</a:t>
            </a:r>
          </a:p>
        </p:txBody>
      </p:sp>
      <p:sp>
        <p:nvSpPr>
          <p:cNvPr id="3" name="Pladsholder til indhold 2">
            <a:extLst>
              <a:ext uri="{FF2B5EF4-FFF2-40B4-BE49-F238E27FC236}">
                <a16:creationId xmlns:a16="http://schemas.microsoft.com/office/drawing/2014/main" id="{314EB86C-6832-4F74-A582-9C431C60C2AA}"/>
              </a:ext>
            </a:extLst>
          </p:cNvPr>
          <p:cNvSpPr>
            <a:spLocks noGrp="1"/>
          </p:cNvSpPr>
          <p:nvPr>
            <p:ph idx="1"/>
          </p:nvPr>
        </p:nvSpPr>
        <p:spPr/>
        <p:txBody>
          <a:bodyPr/>
          <a:lstStyle/>
          <a:p>
            <a:r>
              <a:rPr lang="da-DK" dirty="0"/>
              <a:t>Refleksioner – Onsdag formiddag - Start forfra</a:t>
            </a:r>
          </a:p>
          <a:p>
            <a:r>
              <a:rPr lang="da-DK" dirty="0"/>
              <a:t>Omstrukturering +</a:t>
            </a:r>
          </a:p>
          <a:p>
            <a:r>
              <a:rPr lang="da-DK" dirty="0"/>
              <a:t>Ideen: Sælg produktet – Med et glimt i øjet</a:t>
            </a:r>
          </a:p>
          <a:p>
            <a:r>
              <a:rPr lang="da-DK" dirty="0">
                <a:solidFill>
                  <a:srgbClr val="FF0000"/>
                </a:solidFill>
              </a:rPr>
              <a:t>”Vi skal lave en side der skal kunne promovere 1 produkt der kan bruges til flere steder på kroppen til mænd”</a:t>
            </a:r>
          </a:p>
        </p:txBody>
      </p:sp>
      <p:pic>
        <p:nvPicPr>
          <p:cNvPr id="5" name="Billede 4">
            <a:extLst>
              <a:ext uri="{FF2B5EF4-FFF2-40B4-BE49-F238E27FC236}">
                <a16:creationId xmlns:a16="http://schemas.microsoft.com/office/drawing/2014/main" id="{A7A49664-464B-46FE-83A8-D02D4BA6CAA9}"/>
              </a:ext>
            </a:extLst>
          </p:cNvPr>
          <p:cNvPicPr>
            <a:picLocks noChangeAspect="1"/>
          </p:cNvPicPr>
          <p:nvPr/>
        </p:nvPicPr>
        <p:blipFill rotWithShape="1">
          <a:blip r:embed="rId3"/>
          <a:srcRect l="21930" t="16254" r="-2924" b="17521"/>
          <a:stretch/>
        </p:blipFill>
        <p:spPr>
          <a:xfrm rot="16200000">
            <a:off x="8138161" y="4660913"/>
            <a:ext cx="2638428" cy="1438186"/>
          </a:xfrm>
          <a:prstGeom prst="rect">
            <a:avLst/>
          </a:prstGeom>
        </p:spPr>
      </p:pic>
      <p:pic>
        <p:nvPicPr>
          <p:cNvPr id="7" name="Billede 6">
            <a:extLst>
              <a:ext uri="{FF2B5EF4-FFF2-40B4-BE49-F238E27FC236}">
                <a16:creationId xmlns:a16="http://schemas.microsoft.com/office/drawing/2014/main" id="{990ADCAA-F0E5-41E5-A051-EA0B97C2DFFB}"/>
              </a:ext>
            </a:extLst>
          </p:cNvPr>
          <p:cNvPicPr>
            <a:picLocks noChangeAspect="1"/>
          </p:cNvPicPr>
          <p:nvPr/>
        </p:nvPicPr>
        <p:blipFill rotWithShape="1">
          <a:blip r:embed="rId4"/>
          <a:srcRect l="20259" t="15890" r="8285" b="27993"/>
          <a:stretch/>
        </p:blipFill>
        <p:spPr>
          <a:xfrm rot="16200000">
            <a:off x="9767400" y="4754494"/>
            <a:ext cx="2539292" cy="1329448"/>
          </a:xfrm>
          <a:prstGeom prst="rect">
            <a:avLst/>
          </a:prstGeom>
        </p:spPr>
      </p:pic>
      <p:sp>
        <p:nvSpPr>
          <p:cNvPr id="8" name="Tekstfelt 7">
            <a:extLst>
              <a:ext uri="{FF2B5EF4-FFF2-40B4-BE49-F238E27FC236}">
                <a16:creationId xmlns:a16="http://schemas.microsoft.com/office/drawing/2014/main" id="{78BB3C6C-3C1B-4E06-A560-40CCDC16CB4D}"/>
              </a:ext>
            </a:extLst>
          </p:cNvPr>
          <p:cNvSpPr txBox="1"/>
          <p:nvPr/>
        </p:nvSpPr>
        <p:spPr>
          <a:xfrm>
            <a:off x="2211387" y="5096052"/>
            <a:ext cx="7074646" cy="646331"/>
          </a:xfrm>
          <a:prstGeom prst="rect">
            <a:avLst/>
          </a:prstGeom>
          <a:noFill/>
        </p:spPr>
        <p:txBody>
          <a:bodyPr wrap="square" rtlCol="0">
            <a:spAutoFit/>
          </a:bodyPr>
          <a:lstStyle/>
          <a:p>
            <a:r>
              <a:rPr lang="da-DK" sz="3600" dirty="0">
                <a:latin typeface="Almaq Rough" panose="020B0806030202020204" pitchFamily="34" charset="0"/>
              </a:rPr>
              <a:t>Til hoved &amp; røv og rigtige mænd!</a:t>
            </a:r>
          </a:p>
        </p:txBody>
      </p:sp>
    </p:spTree>
    <p:extLst>
      <p:ext uri="{BB962C8B-B14F-4D97-AF65-F5344CB8AC3E}">
        <p14:creationId xmlns:p14="http://schemas.microsoft.com/office/powerpoint/2010/main" val="293731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3A029-0DCA-4D28-973A-4E6AA58AA410}"/>
              </a:ext>
            </a:extLst>
          </p:cNvPr>
          <p:cNvSpPr>
            <a:spLocks noGrp="1"/>
          </p:cNvSpPr>
          <p:nvPr>
            <p:ph type="title"/>
          </p:nvPr>
        </p:nvSpPr>
        <p:spPr/>
        <p:txBody>
          <a:bodyPr/>
          <a:lstStyle/>
          <a:p>
            <a:r>
              <a:rPr lang="da-DK" dirty="0"/>
              <a:t>Design fasen - Wireframes</a:t>
            </a:r>
          </a:p>
        </p:txBody>
      </p:sp>
      <p:sp>
        <p:nvSpPr>
          <p:cNvPr id="3" name="Pladsholder til indhold 2">
            <a:extLst>
              <a:ext uri="{FF2B5EF4-FFF2-40B4-BE49-F238E27FC236}">
                <a16:creationId xmlns:a16="http://schemas.microsoft.com/office/drawing/2014/main" id="{1AF29629-3FF8-44CF-AD02-93815FAF8336}"/>
              </a:ext>
            </a:extLst>
          </p:cNvPr>
          <p:cNvSpPr>
            <a:spLocks noGrp="1"/>
          </p:cNvSpPr>
          <p:nvPr>
            <p:ph idx="1"/>
          </p:nvPr>
        </p:nvSpPr>
        <p:spPr>
          <a:xfrm>
            <a:off x="808726" y="2550234"/>
            <a:ext cx="2760098" cy="3416300"/>
          </a:xfrm>
        </p:spPr>
        <p:txBody>
          <a:bodyPr/>
          <a:lstStyle/>
          <a:p>
            <a:r>
              <a:rPr lang="da-DK" dirty="0"/>
              <a:t>Mobile </a:t>
            </a:r>
            <a:r>
              <a:rPr lang="da-DK" dirty="0" err="1"/>
              <a:t>first</a:t>
            </a:r>
            <a:endParaRPr lang="da-DK" dirty="0"/>
          </a:p>
          <a:p>
            <a:r>
              <a:rPr lang="da-DK" dirty="0"/>
              <a:t>Strukturen</a:t>
            </a:r>
          </a:p>
          <a:p>
            <a:r>
              <a:rPr lang="da-DK" dirty="0"/>
              <a:t>Vejledende</a:t>
            </a:r>
          </a:p>
        </p:txBody>
      </p:sp>
      <p:pic>
        <p:nvPicPr>
          <p:cNvPr id="5" name="Billede 4">
            <a:extLst>
              <a:ext uri="{FF2B5EF4-FFF2-40B4-BE49-F238E27FC236}">
                <a16:creationId xmlns:a16="http://schemas.microsoft.com/office/drawing/2014/main" id="{2D5D2D77-BA8C-49FD-8AA1-C469B62DEC8B}"/>
              </a:ext>
            </a:extLst>
          </p:cNvPr>
          <p:cNvPicPr>
            <a:picLocks noChangeAspect="1"/>
          </p:cNvPicPr>
          <p:nvPr/>
        </p:nvPicPr>
        <p:blipFill>
          <a:blip r:embed="rId3"/>
          <a:stretch>
            <a:fillRect/>
          </a:stretch>
        </p:blipFill>
        <p:spPr>
          <a:xfrm>
            <a:off x="4283810" y="2981324"/>
            <a:ext cx="1500012" cy="3248025"/>
          </a:xfrm>
          <a:prstGeom prst="rect">
            <a:avLst/>
          </a:prstGeom>
        </p:spPr>
      </p:pic>
      <p:pic>
        <p:nvPicPr>
          <p:cNvPr id="7" name="Billede 6">
            <a:extLst>
              <a:ext uri="{FF2B5EF4-FFF2-40B4-BE49-F238E27FC236}">
                <a16:creationId xmlns:a16="http://schemas.microsoft.com/office/drawing/2014/main" id="{0307578C-793E-4BC6-BE8A-C65B1BAE6E62}"/>
              </a:ext>
            </a:extLst>
          </p:cNvPr>
          <p:cNvPicPr>
            <a:picLocks noChangeAspect="1"/>
          </p:cNvPicPr>
          <p:nvPr/>
        </p:nvPicPr>
        <p:blipFill>
          <a:blip r:embed="rId4"/>
          <a:stretch>
            <a:fillRect/>
          </a:stretch>
        </p:blipFill>
        <p:spPr>
          <a:xfrm>
            <a:off x="6012423" y="2981324"/>
            <a:ext cx="1591250" cy="3445586"/>
          </a:xfrm>
          <a:prstGeom prst="rect">
            <a:avLst/>
          </a:prstGeom>
        </p:spPr>
      </p:pic>
      <p:pic>
        <p:nvPicPr>
          <p:cNvPr id="9" name="Billede 8">
            <a:extLst>
              <a:ext uri="{FF2B5EF4-FFF2-40B4-BE49-F238E27FC236}">
                <a16:creationId xmlns:a16="http://schemas.microsoft.com/office/drawing/2014/main" id="{E2E0DEF3-8291-4ABE-96D3-07EA8FED368F}"/>
              </a:ext>
            </a:extLst>
          </p:cNvPr>
          <p:cNvPicPr>
            <a:picLocks noChangeAspect="1"/>
          </p:cNvPicPr>
          <p:nvPr/>
        </p:nvPicPr>
        <p:blipFill>
          <a:blip r:embed="rId5"/>
          <a:stretch>
            <a:fillRect/>
          </a:stretch>
        </p:blipFill>
        <p:spPr>
          <a:xfrm>
            <a:off x="7832274" y="2981324"/>
            <a:ext cx="1500012" cy="3248025"/>
          </a:xfrm>
          <a:prstGeom prst="rect">
            <a:avLst/>
          </a:prstGeom>
        </p:spPr>
      </p:pic>
      <p:pic>
        <p:nvPicPr>
          <p:cNvPr id="11" name="Billede 10">
            <a:extLst>
              <a:ext uri="{FF2B5EF4-FFF2-40B4-BE49-F238E27FC236}">
                <a16:creationId xmlns:a16="http://schemas.microsoft.com/office/drawing/2014/main" id="{2356299C-1973-4896-9CF6-73E06A5397B0}"/>
              </a:ext>
            </a:extLst>
          </p:cNvPr>
          <p:cNvPicPr>
            <a:picLocks noChangeAspect="1"/>
          </p:cNvPicPr>
          <p:nvPr/>
        </p:nvPicPr>
        <p:blipFill>
          <a:blip r:embed="rId6"/>
          <a:stretch>
            <a:fillRect/>
          </a:stretch>
        </p:blipFill>
        <p:spPr>
          <a:xfrm>
            <a:off x="9592938" y="2983437"/>
            <a:ext cx="1499036" cy="3245912"/>
          </a:xfrm>
          <a:prstGeom prst="rect">
            <a:avLst/>
          </a:prstGeom>
        </p:spPr>
      </p:pic>
    </p:spTree>
    <p:extLst>
      <p:ext uri="{BB962C8B-B14F-4D97-AF65-F5344CB8AC3E}">
        <p14:creationId xmlns:p14="http://schemas.microsoft.com/office/powerpoint/2010/main" val="423631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CE9852-3B56-4FD6-A597-6E1EAD98DA1A}"/>
              </a:ext>
            </a:extLst>
          </p:cNvPr>
          <p:cNvSpPr>
            <a:spLocks noGrp="1"/>
          </p:cNvSpPr>
          <p:nvPr>
            <p:ph type="title"/>
          </p:nvPr>
        </p:nvSpPr>
        <p:spPr/>
        <p:txBody>
          <a:bodyPr/>
          <a:lstStyle/>
          <a:p>
            <a:r>
              <a:rPr lang="da-DK" dirty="0"/>
              <a:t>Design fasen - </a:t>
            </a:r>
            <a:r>
              <a:rPr lang="da-DK" dirty="0" err="1"/>
              <a:t>Moodboard</a:t>
            </a:r>
            <a:endParaRPr lang="da-DK" dirty="0"/>
          </a:p>
        </p:txBody>
      </p:sp>
      <p:sp>
        <p:nvSpPr>
          <p:cNvPr id="3" name="Pladsholder til indhold 2">
            <a:extLst>
              <a:ext uri="{FF2B5EF4-FFF2-40B4-BE49-F238E27FC236}">
                <a16:creationId xmlns:a16="http://schemas.microsoft.com/office/drawing/2014/main" id="{7450ED20-90C1-40DF-9272-7153DCA9D11F}"/>
              </a:ext>
            </a:extLst>
          </p:cNvPr>
          <p:cNvSpPr>
            <a:spLocks noGrp="1"/>
          </p:cNvSpPr>
          <p:nvPr>
            <p:ph idx="1"/>
          </p:nvPr>
        </p:nvSpPr>
        <p:spPr>
          <a:xfrm>
            <a:off x="949911" y="2603500"/>
            <a:ext cx="3462291" cy="3477704"/>
          </a:xfrm>
        </p:spPr>
        <p:txBody>
          <a:bodyPr/>
          <a:lstStyle/>
          <a:p>
            <a:r>
              <a:rPr lang="da-DK" dirty="0" err="1"/>
              <a:t>Genkendlighed</a:t>
            </a:r>
            <a:r>
              <a:rPr lang="da-DK" dirty="0"/>
              <a:t>/ ”Brand”</a:t>
            </a:r>
          </a:p>
          <a:p>
            <a:r>
              <a:rPr lang="da-DK" dirty="0"/>
              <a:t>Farve valget </a:t>
            </a:r>
            <a:r>
              <a:rPr lang="da-DK" dirty="0" err="1"/>
              <a:t>türkis</a:t>
            </a:r>
            <a:r>
              <a:rPr lang="da-DK" dirty="0"/>
              <a:t>/Sort</a:t>
            </a:r>
          </a:p>
          <a:p>
            <a:r>
              <a:rPr lang="da-DK" dirty="0"/>
              <a:t>Fra rå til eksklusiv</a:t>
            </a:r>
          </a:p>
        </p:txBody>
      </p:sp>
      <p:pic>
        <p:nvPicPr>
          <p:cNvPr id="5" name="Billede 4">
            <a:extLst>
              <a:ext uri="{FF2B5EF4-FFF2-40B4-BE49-F238E27FC236}">
                <a16:creationId xmlns:a16="http://schemas.microsoft.com/office/drawing/2014/main" id="{E8C388F3-0FB4-4846-A5F7-DD385002A6D4}"/>
              </a:ext>
            </a:extLst>
          </p:cNvPr>
          <p:cNvPicPr>
            <a:picLocks noChangeAspect="1"/>
          </p:cNvPicPr>
          <p:nvPr/>
        </p:nvPicPr>
        <p:blipFill rotWithShape="1">
          <a:blip r:embed="rId3"/>
          <a:srcRect t="-20971" r="23398" b="20971"/>
          <a:stretch/>
        </p:blipFill>
        <p:spPr>
          <a:xfrm>
            <a:off x="4533531" y="1597980"/>
            <a:ext cx="6951590" cy="5104661"/>
          </a:xfrm>
          <a:prstGeom prst="rect">
            <a:avLst/>
          </a:prstGeom>
        </p:spPr>
      </p:pic>
    </p:spTree>
    <p:extLst>
      <p:ext uri="{BB962C8B-B14F-4D97-AF65-F5344CB8AC3E}">
        <p14:creationId xmlns:p14="http://schemas.microsoft.com/office/powerpoint/2010/main" val="142668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7E5CF2-D4C7-4A5D-8A23-AF68D27A828D}"/>
              </a:ext>
            </a:extLst>
          </p:cNvPr>
          <p:cNvSpPr>
            <a:spLocks noGrp="1"/>
          </p:cNvSpPr>
          <p:nvPr>
            <p:ph type="title"/>
          </p:nvPr>
        </p:nvSpPr>
        <p:spPr/>
        <p:txBody>
          <a:bodyPr/>
          <a:lstStyle/>
          <a:p>
            <a:r>
              <a:rPr lang="da-DK" dirty="0"/>
              <a:t>Produktions fasen - Begyndelsen </a:t>
            </a:r>
          </a:p>
        </p:txBody>
      </p:sp>
      <p:sp>
        <p:nvSpPr>
          <p:cNvPr id="3" name="Pladsholder til indhold 2">
            <a:extLst>
              <a:ext uri="{FF2B5EF4-FFF2-40B4-BE49-F238E27FC236}">
                <a16:creationId xmlns:a16="http://schemas.microsoft.com/office/drawing/2014/main" id="{1EB4133D-7FF1-4C0B-AF02-32AE8416A5F7}"/>
              </a:ext>
            </a:extLst>
          </p:cNvPr>
          <p:cNvSpPr>
            <a:spLocks noGrp="1"/>
          </p:cNvSpPr>
          <p:nvPr>
            <p:ph idx="1"/>
          </p:nvPr>
        </p:nvSpPr>
        <p:spPr/>
        <p:txBody>
          <a:bodyPr/>
          <a:lstStyle/>
          <a:p>
            <a:r>
              <a:rPr lang="da-DK" dirty="0"/>
              <a:t>Arbejdsfordeling</a:t>
            </a:r>
          </a:p>
          <a:p>
            <a:r>
              <a:rPr lang="da-DK" dirty="0"/>
              <a:t>Workflow – </a:t>
            </a:r>
            <a:r>
              <a:rPr lang="da-DK" dirty="0" err="1"/>
              <a:t>Github</a:t>
            </a:r>
            <a:r>
              <a:rPr lang="da-DK" dirty="0"/>
              <a:t> </a:t>
            </a:r>
          </a:p>
          <a:p>
            <a:r>
              <a:rPr lang="da-DK" dirty="0"/>
              <a:t>Siden i sin helhed</a:t>
            </a:r>
          </a:p>
        </p:txBody>
      </p:sp>
      <p:pic>
        <p:nvPicPr>
          <p:cNvPr id="5" name="Billede 4">
            <a:extLst>
              <a:ext uri="{FF2B5EF4-FFF2-40B4-BE49-F238E27FC236}">
                <a16:creationId xmlns:a16="http://schemas.microsoft.com/office/drawing/2014/main" id="{D7C7AE5A-B71D-4166-8802-C7DF6310A761}"/>
              </a:ext>
            </a:extLst>
          </p:cNvPr>
          <p:cNvPicPr>
            <a:picLocks noChangeAspect="1"/>
          </p:cNvPicPr>
          <p:nvPr/>
        </p:nvPicPr>
        <p:blipFill rotWithShape="1">
          <a:blip r:embed="rId3"/>
          <a:srcRect l="19104" t="5688" r="24950" b="6582"/>
          <a:stretch/>
        </p:blipFill>
        <p:spPr>
          <a:xfrm>
            <a:off x="7500046" y="2395958"/>
            <a:ext cx="4076514" cy="4261647"/>
          </a:xfrm>
          <a:prstGeom prst="rect">
            <a:avLst/>
          </a:prstGeom>
        </p:spPr>
      </p:pic>
    </p:spTree>
    <p:extLst>
      <p:ext uri="{BB962C8B-B14F-4D97-AF65-F5344CB8AC3E}">
        <p14:creationId xmlns:p14="http://schemas.microsoft.com/office/powerpoint/2010/main" val="313492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62EB70-3480-4BE1-907C-F82C56B83093}"/>
              </a:ext>
            </a:extLst>
          </p:cNvPr>
          <p:cNvSpPr>
            <a:spLocks noGrp="1"/>
          </p:cNvSpPr>
          <p:nvPr>
            <p:ph type="title"/>
          </p:nvPr>
        </p:nvSpPr>
        <p:spPr/>
        <p:txBody>
          <a:bodyPr/>
          <a:lstStyle/>
          <a:p>
            <a:r>
              <a:rPr lang="da-DK" dirty="0"/>
              <a:t>Produktions fasen - Fotografering</a:t>
            </a:r>
          </a:p>
        </p:txBody>
      </p:sp>
      <p:sp>
        <p:nvSpPr>
          <p:cNvPr id="3" name="Pladsholder til indhold 2">
            <a:extLst>
              <a:ext uri="{FF2B5EF4-FFF2-40B4-BE49-F238E27FC236}">
                <a16:creationId xmlns:a16="http://schemas.microsoft.com/office/drawing/2014/main" id="{B7A7A006-C0BE-4CE5-BC4B-8EF412029FEA}"/>
              </a:ext>
            </a:extLst>
          </p:cNvPr>
          <p:cNvSpPr>
            <a:spLocks noGrp="1"/>
          </p:cNvSpPr>
          <p:nvPr>
            <p:ph idx="1"/>
          </p:nvPr>
        </p:nvSpPr>
        <p:spPr>
          <a:xfrm>
            <a:off x="472048" y="2638225"/>
            <a:ext cx="4620813" cy="3033370"/>
          </a:xfrm>
        </p:spPr>
        <p:txBody>
          <a:bodyPr/>
          <a:lstStyle/>
          <a:p>
            <a:r>
              <a:rPr lang="da-DK" dirty="0"/>
              <a:t>Fotograf – </a:t>
            </a:r>
            <a:r>
              <a:rPr lang="da-DK" dirty="0" err="1"/>
              <a:t>Langvang</a:t>
            </a:r>
            <a:endParaRPr lang="da-DK" dirty="0"/>
          </a:p>
        </p:txBody>
      </p:sp>
      <p:pic>
        <p:nvPicPr>
          <p:cNvPr id="5" name="Billede 4">
            <a:extLst>
              <a:ext uri="{FF2B5EF4-FFF2-40B4-BE49-F238E27FC236}">
                <a16:creationId xmlns:a16="http://schemas.microsoft.com/office/drawing/2014/main" id="{693CAD23-DCD2-4077-9247-E68126184009}"/>
              </a:ext>
            </a:extLst>
          </p:cNvPr>
          <p:cNvPicPr>
            <a:picLocks noChangeAspect="1"/>
          </p:cNvPicPr>
          <p:nvPr/>
        </p:nvPicPr>
        <p:blipFill rotWithShape="1">
          <a:blip r:embed="rId3"/>
          <a:srcRect l="7794" r="23632"/>
          <a:stretch/>
        </p:blipFill>
        <p:spPr>
          <a:xfrm>
            <a:off x="7925521" y="2721449"/>
            <a:ext cx="3981692" cy="3864439"/>
          </a:xfrm>
          <a:prstGeom prst="rect">
            <a:avLst/>
          </a:prstGeom>
        </p:spPr>
      </p:pic>
      <p:pic>
        <p:nvPicPr>
          <p:cNvPr id="7" name="Billede 6">
            <a:extLst>
              <a:ext uri="{FF2B5EF4-FFF2-40B4-BE49-F238E27FC236}">
                <a16:creationId xmlns:a16="http://schemas.microsoft.com/office/drawing/2014/main" id="{EF016AF4-AFEA-4E48-8A99-63649623EAB5}"/>
              </a:ext>
            </a:extLst>
          </p:cNvPr>
          <p:cNvPicPr>
            <a:picLocks noChangeAspect="1"/>
          </p:cNvPicPr>
          <p:nvPr/>
        </p:nvPicPr>
        <p:blipFill>
          <a:blip r:embed="rId4"/>
          <a:stretch>
            <a:fillRect/>
          </a:stretch>
        </p:blipFill>
        <p:spPr>
          <a:xfrm>
            <a:off x="4791727" y="2789499"/>
            <a:ext cx="2983516" cy="3796389"/>
          </a:xfrm>
          <a:prstGeom prst="rect">
            <a:avLst/>
          </a:prstGeom>
        </p:spPr>
      </p:pic>
    </p:spTree>
    <p:extLst>
      <p:ext uri="{BB962C8B-B14F-4D97-AF65-F5344CB8AC3E}">
        <p14:creationId xmlns:p14="http://schemas.microsoft.com/office/powerpoint/2010/main" val="59094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03F49-5C96-475D-8DEF-34F5A5B6A5BC}"/>
              </a:ext>
            </a:extLst>
          </p:cNvPr>
          <p:cNvSpPr>
            <a:spLocks noGrp="1"/>
          </p:cNvSpPr>
          <p:nvPr>
            <p:ph type="title"/>
          </p:nvPr>
        </p:nvSpPr>
        <p:spPr/>
        <p:txBody>
          <a:bodyPr/>
          <a:lstStyle/>
          <a:p>
            <a:r>
              <a:rPr lang="da-DK" dirty="0"/>
              <a:t>Produktions fasen - Redigering</a:t>
            </a:r>
          </a:p>
        </p:txBody>
      </p:sp>
      <p:sp>
        <p:nvSpPr>
          <p:cNvPr id="3" name="Pladsholder til indhold 2">
            <a:extLst>
              <a:ext uri="{FF2B5EF4-FFF2-40B4-BE49-F238E27FC236}">
                <a16:creationId xmlns:a16="http://schemas.microsoft.com/office/drawing/2014/main" id="{9CBE1530-0E72-4D4C-A3B0-A4614A185D42}"/>
              </a:ext>
            </a:extLst>
          </p:cNvPr>
          <p:cNvSpPr>
            <a:spLocks noGrp="1"/>
          </p:cNvSpPr>
          <p:nvPr>
            <p:ph idx="1"/>
          </p:nvPr>
        </p:nvSpPr>
        <p:spPr>
          <a:xfrm>
            <a:off x="1154954" y="2603501"/>
            <a:ext cx="3269951" cy="3125968"/>
          </a:xfrm>
        </p:spPr>
        <p:txBody>
          <a:bodyPr/>
          <a:lstStyle/>
          <a:p>
            <a:r>
              <a:rPr lang="da-DK" dirty="0"/>
              <a:t>Redigering – </a:t>
            </a:r>
            <a:r>
              <a:rPr lang="da-DK" dirty="0" err="1"/>
              <a:t>Hailie</a:t>
            </a:r>
            <a:endParaRPr lang="da-DK" dirty="0"/>
          </a:p>
        </p:txBody>
      </p:sp>
      <p:pic>
        <p:nvPicPr>
          <p:cNvPr id="5" name="Billede 4">
            <a:extLst>
              <a:ext uri="{FF2B5EF4-FFF2-40B4-BE49-F238E27FC236}">
                <a16:creationId xmlns:a16="http://schemas.microsoft.com/office/drawing/2014/main" id="{1DEB1F0F-E60E-478E-B45D-65982ABC47A2}"/>
              </a:ext>
            </a:extLst>
          </p:cNvPr>
          <p:cNvPicPr>
            <a:picLocks noChangeAspect="1"/>
          </p:cNvPicPr>
          <p:nvPr/>
        </p:nvPicPr>
        <p:blipFill>
          <a:blip r:embed="rId3"/>
          <a:stretch>
            <a:fillRect/>
          </a:stretch>
        </p:blipFill>
        <p:spPr>
          <a:xfrm>
            <a:off x="9179530" y="2824223"/>
            <a:ext cx="2611254" cy="3744410"/>
          </a:xfrm>
          <a:prstGeom prst="rect">
            <a:avLst/>
          </a:prstGeom>
        </p:spPr>
      </p:pic>
      <p:pic>
        <p:nvPicPr>
          <p:cNvPr id="7" name="Billede 6">
            <a:extLst>
              <a:ext uri="{FF2B5EF4-FFF2-40B4-BE49-F238E27FC236}">
                <a16:creationId xmlns:a16="http://schemas.microsoft.com/office/drawing/2014/main" id="{28C0CFA9-3467-4AC1-8956-D95480BDC11F}"/>
              </a:ext>
            </a:extLst>
          </p:cNvPr>
          <p:cNvPicPr>
            <a:picLocks noChangeAspect="1"/>
          </p:cNvPicPr>
          <p:nvPr/>
        </p:nvPicPr>
        <p:blipFill>
          <a:blip r:embed="rId4"/>
          <a:stretch>
            <a:fillRect/>
          </a:stretch>
        </p:blipFill>
        <p:spPr>
          <a:xfrm>
            <a:off x="310967" y="3816786"/>
            <a:ext cx="3896279" cy="2847125"/>
          </a:xfrm>
          <a:prstGeom prst="rect">
            <a:avLst/>
          </a:prstGeom>
        </p:spPr>
      </p:pic>
      <p:pic>
        <p:nvPicPr>
          <p:cNvPr id="9" name="Billede 8">
            <a:extLst>
              <a:ext uri="{FF2B5EF4-FFF2-40B4-BE49-F238E27FC236}">
                <a16:creationId xmlns:a16="http://schemas.microsoft.com/office/drawing/2014/main" id="{A771C2E8-F596-4DD1-B1B6-BA4F93622BD3}"/>
              </a:ext>
            </a:extLst>
          </p:cNvPr>
          <p:cNvPicPr>
            <a:picLocks noChangeAspect="1"/>
          </p:cNvPicPr>
          <p:nvPr/>
        </p:nvPicPr>
        <p:blipFill>
          <a:blip r:embed="rId5"/>
          <a:stretch>
            <a:fillRect/>
          </a:stretch>
        </p:blipFill>
        <p:spPr>
          <a:xfrm>
            <a:off x="4207246" y="3333721"/>
            <a:ext cx="4852368" cy="3234912"/>
          </a:xfrm>
          <a:prstGeom prst="rect">
            <a:avLst/>
          </a:prstGeom>
        </p:spPr>
      </p:pic>
    </p:spTree>
    <p:extLst>
      <p:ext uri="{BB962C8B-B14F-4D97-AF65-F5344CB8AC3E}">
        <p14:creationId xmlns:p14="http://schemas.microsoft.com/office/powerpoint/2010/main" val="131263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4C8E4-87DC-447D-8C13-D52317DEDCFB}"/>
              </a:ext>
            </a:extLst>
          </p:cNvPr>
          <p:cNvSpPr>
            <a:spLocks noGrp="1"/>
          </p:cNvSpPr>
          <p:nvPr>
            <p:ph type="title"/>
          </p:nvPr>
        </p:nvSpPr>
        <p:spPr/>
        <p:txBody>
          <a:bodyPr/>
          <a:lstStyle/>
          <a:p>
            <a:r>
              <a:rPr lang="da-DK" dirty="0"/>
              <a:t>Produktions fasen - Tekst</a:t>
            </a:r>
          </a:p>
        </p:txBody>
      </p:sp>
      <p:sp>
        <p:nvSpPr>
          <p:cNvPr id="3" name="Pladsholder til indhold 2">
            <a:extLst>
              <a:ext uri="{FF2B5EF4-FFF2-40B4-BE49-F238E27FC236}">
                <a16:creationId xmlns:a16="http://schemas.microsoft.com/office/drawing/2014/main" id="{F71C769B-0029-48C1-BB58-1252DAF01AEB}"/>
              </a:ext>
            </a:extLst>
          </p:cNvPr>
          <p:cNvSpPr>
            <a:spLocks noGrp="1"/>
          </p:cNvSpPr>
          <p:nvPr>
            <p:ph idx="1"/>
          </p:nvPr>
        </p:nvSpPr>
        <p:spPr/>
        <p:txBody>
          <a:bodyPr/>
          <a:lstStyle/>
          <a:p>
            <a:r>
              <a:rPr lang="da-DK" dirty="0"/>
              <a:t>2 Forskellige </a:t>
            </a:r>
            <a:r>
              <a:rPr lang="da-DK" dirty="0" err="1"/>
              <a:t>some</a:t>
            </a:r>
            <a:r>
              <a:rPr lang="da-DK" dirty="0"/>
              <a:t> udgangs punkt</a:t>
            </a:r>
          </a:p>
          <a:p>
            <a:r>
              <a:rPr lang="da-DK" dirty="0"/>
              <a:t>Anton &amp; </a:t>
            </a:r>
            <a:r>
              <a:rPr lang="da-DK" dirty="0" err="1"/>
              <a:t>Almaq</a:t>
            </a:r>
            <a:r>
              <a:rPr lang="da-DK" dirty="0"/>
              <a:t> Rough</a:t>
            </a:r>
          </a:p>
        </p:txBody>
      </p:sp>
      <p:pic>
        <p:nvPicPr>
          <p:cNvPr id="5" name="Billede 4">
            <a:extLst>
              <a:ext uri="{FF2B5EF4-FFF2-40B4-BE49-F238E27FC236}">
                <a16:creationId xmlns:a16="http://schemas.microsoft.com/office/drawing/2014/main" id="{B45EEADC-2A56-4DD0-9231-B2437196F710}"/>
              </a:ext>
            </a:extLst>
          </p:cNvPr>
          <p:cNvPicPr>
            <a:picLocks noChangeAspect="1"/>
          </p:cNvPicPr>
          <p:nvPr/>
        </p:nvPicPr>
        <p:blipFill rotWithShape="1">
          <a:blip r:embed="rId3"/>
          <a:srcRect t="10801" r="6404" b="34248"/>
          <a:stretch/>
        </p:blipFill>
        <p:spPr>
          <a:xfrm>
            <a:off x="1154954" y="3534109"/>
            <a:ext cx="9401879" cy="3105001"/>
          </a:xfrm>
          <a:prstGeom prst="rect">
            <a:avLst/>
          </a:prstGeom>
        </p:spPr>
      </p:pic>
    </p:spTree>
    <p:extLst>
      <p:ext uri="{BB962C8B-B14F-4D97-AF65-F5344CB8AC3E}">
        <p14:creationId xmlns:p14="http://schemas.microsoft.com/office/powerpoint/2010/main" val="32715048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 bestyrelseslokale">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BC0A6174508A4438D24D1313EDA04F2" ma:contentTypeVersion="9" ma:contentTypeDescription="Opret et nyt dokument." ma:contentTypeScope="" ma:versionID="0bc24346cc049caaab164c4724a6f4c0">
  <xsd:schema xmlns:xsd="http://www.w3.org/2001/XMLSchema" xmlns:xs="http://www.w3.org/2001/XMLSchema" xmlns:p="http://schemas.microsoft.com/office/2006/metadata/properties" xmlns:ns3="be0182d4-0401-462c-94fa-caaebd33d3f5" xmlns:ns4="45493dee-1c0f-4b25-88cc-f4a8ebb720a3" targetNamespace="http://schemas.microsoft.com/office/2006/metadata/properties" ma:root="true" ma:fieldsID="c48f5caf630caa7ba9b117fb26839940" ns3:_="" ns4:_="">
    <xsd:import namespace="be0182d4-0401-462c-94fa-caaebd33d3f5"/>
    <xsd:import namespace="45493dee-1c0f-4b25-88cc-f4a8ebb720a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182d4-0401-462c-94fa-caaebd33d3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493dee-1c0f-4b25-88cc-f4a8ebb720a3" elementFormDefault="qualified">
    <xsd:import namespace="http://schemas.microsoft.com/office/2006/documentManagement/types"/>
    <xsd:import namespace="http://schemas.microsoft.com/office/infopath/2007/PartnerControls"/>
    <xsd:element name="SharedWithUsers" ma:index="14"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lt med detaljer" ma:internalName="SharedWithDetails" ma:readOnly="true">
      <xsd:simpleType>
        <xsd:restriction base="dms:Note">
          <xsd:maxLength value="255"/>
        </xsd:restriction>
      </xsd:simpleType>
    </xsd:element>
    <xsd:element name="SharingHintHash" ma:index="16"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B52CED-20E8-4314-8230-130E17AD2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0182d4-0401-462c-94fa-caaebd33d3f5"/>
    <ds:schemaRef ds:uri="45493dee-1c0f-4b25-88cc-f4a8ebb72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1F3D84-1735-47F8-ADD8-E9E12FC57691}">
  <ds:schemaRefs>
    <ds:schemaRef ds:uri="http://schemas.microsoft.com/sharepoint/v3/contenttype/forms"/>
  </ds:schemaRefs>
</ds:datastoreItem>
</file>

<file path=customXml/itemProps3.xml><?xml version="1.0" encoding="utf-8"?>
<ds:datastoreItem xmlns:ds="http://schemas.openxmlformats.org/officeDocument/2006/customXml" ds:itemID="{AC8C72D1-268F-42A3-99CC-764274D1657E}">
  <ds:schemaRefs>
    <ds:schemaRef ds:uri="http://purl.org/dc/dcmitype/"/>
    <ds:schemaRef ds:uri="http://purl.org/dc/terms/"/>
    <ds:schemaRef ds:uri="http://schemas.microsoft.com/office/2006/documentManagement/types"/>
    <ds:schemaRef ds:uri="45493dee-1c0f-4b25-88cc-f4a8ebb720a3"/>
    <ds:schemaRef ds:uri="http://purl.org/dc/elements/1.1/"/>
    <ds:schemaRef ds:uri="http://www.w3.org/XML/1998/namespace"/>
    <ds:schemaRef ds:uri="be0182d4-0401-462c-94fa-caaebd33d3f5"/>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Ion-bestyrelseslokale</Template>
  <TotalTime>222</TotalTime>
  <Words>630</Words>
  <Application>Microsoft Office PowerPoint</Application>
  <PresentationFormat>Widescreen</PresentationFormat>
  <Paragraphs>77</Paragraphs>
  <Slides>12</Slides>
  <Notes>10</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12</vt:i4>
      </vt:variant>
    </vt:vector>
  </HeadingPairs>
  <TitlesOfParts>
    <vt:vector size="18" baseType="lpstr">
      <vt:lpstr>Almaq Rough</vt:lpstr>
      <vt:lpstr>Arial</vt:lpstr>
      <vt:lpstr>Calibri</vt:lpstr>
      <vt:lpstr>Century Gothic</vt:lpstr>
      <vt:lpstr>Wingdings 3</vt:lpstr>
      <vt:lpstr>Ion - bestyrelseslokale</vt:lpstr>
      <vt:lpstr>One page Projektet</vt:lpstr>
      <vt:lpstr>Research fasen</vt:lpstr>
      <vt:lpstr>Research fasen</vt:lpstr>
      <vt:lpstr>Design fasen - Wireframes</vt:lpstr>
      <vt:lpstr>Design fasen - Moodboard</vt:lpstr>
      <vt:lpstr>Produktions fasen - Begyndelsen </vt:lpstr>
      <vt:lpstr>Produktions fasen - Fotografering</vt:lpstr>
      <vt:lpstr>Produktions fasen - Redigering</vt:lpstr>
      <vt:lpstr>Produktions fasen - Tekst</vt:lpstr>
      <vt:lpstr>Produktions fasen – Tekst indhold</vt:lpstr>
      <vt:lpstr>Produktions fasen - Kodning</vt:lpstr>
      <vt:lpstr>Onepage Projektet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page Projektet</dc:title>
  <dc:creator>Ole Aarestrup Bach</dc:creator>
  <cp:lastModifiedBy>Ole Aarestrup Bach</cp:lastModifiedBy>
  <cp:revision>1</cp:revision>
  <dcterms:created xsi:type="dcterms:W3CDTF">2019-11-28T08:42:42Z</dcterms:created>
  <dcterms:modified xsi:type="dcterms:W3CDTF">2019-11-28T12:25:03Z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0x0101003BC0A6174508A4438D24D1313EDA04F2</vt:lpwstr>
  </property>
</Properties>
</file>